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859A17-2018-4F45-8BCA-2E9051594FAE}" type="doc">
      <dgm:prSet loTypeId="urn:microsoft.com/office/officeart/2005/8/layout/arrow6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hr-HR"/>
        </a:p>
      </dgm:t>
    </dgm:pt>
    <dgm:pt modelId="{26C20EA8-F0A1-4514-954B-799ED418F2E1}">
      <dgm:prSet phldrT="[Tekst]"/>
      <dgm:spPr/>
      <dgm:t>
        <a:bodyPr/>
        <a:lstStyle/>
        <a:p>
          <a:r>
            <a:rPr lang="hr-HR" dirty="0"/>
            <a:t>pojedinačno</a:t>
          </a:r>
        </a:p>
      </dgm:t>
    </dgm:pt>
    <dgm:pt modelId="{B7B28142-8CB9-4DC9-8ACB-02CCDD9CF920}" type="parTrans" cxnId="{D819C905-D494-494E-B700-85546648CEA7}">
      <dgm:prSet/>
      <dgm:spPr/>
      <dgm:t>
        <a:bodyPr/>
        <a:lstStyle/>
        <a:p>
          <a:endParaRPr lang="hr-HR"/>
        </a:p>
      </dgm:t>
    </dgm:pt>
    <dgm:pt modelId="{F33D0587-7811-41A0-AC49-251F550DF794}" type="sibTrans" cxnId="{D819C905-D494-494E-B700-85546648CEA7}">
      <dgm:prSet/>
      <dgm:spPr/>
      <dgm:t>
        <a:bodyPr/>
        <a:lstStyle/>
        <a:p>
          <a:endParaRPr lang="hr-HR"/>
        </a:p>
      </dgm:t>
    </dgm:pt>
    <dgm:pt modelId="{C5A16EAC-FD00-41C0-B3A1-C414C63290B1}">
      <dgm:prSet phldrT="[Tekst]"/>
      <dgm:spPr/>
      <dgm:t>
        <a:bodyPr/>
        <a:lstStyle/>
        <a:p>
          <a:r>
            <a:rPr lang="hr-HR" dirty="0"/>
            <a:t>višerazinsko</a:t>
          </a:r>
        </a:p>
      </dgm:t>
    </dgm:pt>
    <dgm:pt modelId="{2A5B5916-5228-4313-99FA-56386D9906DB}" type="parTrans" cxnId="{46E46893-2CC3-41F0-B941-001BDFDCD59C}">
      <dgm:prSet/>
      <dgm:spPr/>
      <dgm:t>
        <a:bodyPr/>
        <a:lstStyle/>
        <a:p>
          <a:endParaRPr lang="hr-HR"/>
        </a:p>
      </dgm:t>
    </dgm:pt>
    <dgm:pt modelId="{8B0FF145-4D4C-49B0-8C7A-9A5AB80B373A}" type="sibTrans" cxnId="{46E46893-2CC3-41F0-B941-001BDFDCD59C}">
      <dgm:prSet/>
      <dgm:spPr/>
      <dgm:t>
        <a:bodyPr/>
        <a:lstStyle/>
        <a:p>
          <a:endParaRPr lang="hr-HR"/>
        </a:p>
      </dgm:t>
    </dgm:pt>
    <dgm:pt modelId="{22B6DC8F-0F08-480E-AB3E-77B1779AE991}" type="pres">
      <dgm:prSet presAssocID="{30859A17-2018-4F45-8BCA-2E9051594FAE}" presName="compositeShape" presStyleCnt="0">
        <dgm:presLayoutVars>
          <dgm:chMax val="2"/>
          <dgm:dir/>
          <dgm:resizeHandles val="exact"/>
        </dgm:presLayoutVars>
      </dgm:prSet>
      <dgm:spPr/>
    </dgm:pt>
    <dgm:pt modelId="{F909E19B-030F-49D1-940F-79E52363BC9C}" type="pres">
      <dgm:prSet presAssocID="{30859A17-2018-4F45-8BCA-2E9051594FAE}" presName="ribbon" presStyleLbl="node1" presStyleIdx="0" presStyleCnt="1" custLinFactNeighborX="37043" custLinFactNeighborY="71229"/>
      <dgm:spPr/>
    </dgm:pt>
    <dgm:pt modelId="{C8830277-513D-4ABF-AE9C-C2FF246BD746}" type="pres">
      <dgm:prSet presAssocID="{30859A17-2018-4F45-8BCA-2E9051594FAE}" presName="leftArrowText" presStyleLbl="node1" presStyleIdx="0" presStyleCnt="1" custLinFactNeighborX="-5256" custLinFactNeighborY="30818">
        <dgm:presLayoutVars>
          <dgm:chMax val="0"/>
          <dgm:bulletEnabled val="1"/>
        </dgm:presLayoutVars>
      </dgm:prSet>
      <dgm:spPr/>
    </dgm:pt>
    <dgm:pt modelId="{315AFE92-12FB-4E42-9169-419ABAF5DFF6}" type="pres">
      <dgm:prSet presAssocID="{30859A17-2018-4F45-8BCA-2E9051594FAE}" presName="rightArrowText" presStyleLbl="node1" presStyleIdx="0" presStyleCnt="1" custLinFactNeighborX="1106" custLinFactNeighborY="35080">
        <dgm:presLayoutVars>
          <dgm:chMax val="0"/>
          <dgm:bulletEnabled val="1"/>
        </dgm:presLayoutVars>
      </dgm:prSet>
      <dgm:spPr/>
    </dgm:pt>
  </dgm:ptLst>
  <dgm:cxnLst>
    <dgm:cxn modelId="{D819C905-D494-494E-B700-85546648CEA7}" srcId="{30859A17-2018-4F45-8BCA-2E9051594FAE}" destId="{26C20EA8-F0A1-4514-954B-799ED418F2E1}" srcOrd="0" destOrd="0" parTransId="{B7B28142-8CB9-4DC9-8ACB-02CCDD9CF920}" sibTransId="{F33D0587-7811-41A0-AC49-251F550DF794}"/>
    <dgm:cxn modelId="{8B56FF2F-2A99-460B-8BBB-6DEF9C3803E6}" type="presOf" srcId="{30859A17-2018-4F45-8BCA-2E9051594FAE}" destId="{22B6DC8F-0F08-480E-AB3E-77B1779AE991}" srcOrd="0" destOrd="0" presId="urn:microsoft.com/office/officeart/2005/8/layout/arrow6"/>
    <dgm:cxn modelId="{97B83176-7864-40F0-82D5-C3D55FC13441}" type="presOf" srcId="{C5A16EAC-FD00-41C0-B3A1-C414C63290B1}" destId="{315AFE92-12FB-4E42-9169-419ABAF5DFF6}" srcOrd="0" destOrd="0" presId="urn:microsoft.com/office/officeart/2005/8/layout/arrow6"/>
    <dgm:cxn modelId="{46E46893-2CC3-41F0-B941-001BDFDCD59C}" srcId="{30859A17-2018-4F45-8BCA-2E9051594FAE}" destId="{C5A16EAC-FD00-41C0-B3A1-C414C63290B1}" srcOrd="1" destOrd="0" parTransId="{2A5B5916-5228-4313-99FA-56386D9906DB}" sibTransId="{8B0FF145-4D4C-49B0-8C7A-9A5AB80B373A}"/>
    <dgm:cxn modelId="{603C48A1-BFEE-4194-AF5F-66CA2D94FCC8}" type="presOf" srcId="{26C20EA8-F0A1-4514-954B-799ED418F2E1}" destId="{C8830277-513D-4ABF-AE9C-C2FF246BD746}" srcOrd="0" destOrd="0" presId="urn:microsoft.com/office/officeart/2005/8/layout/arrow6"/>
    <dgm:cxn modelId="{033AC471-9671-4293-A364-F8BB1B1E9484}" type="presParOf" srcId="{22B6DC8F-0F08-480E-AB3E-77B1779AE991}" destId="{F909E19B-030F-49D1-940F-79E52363BC9C}" srcOrd="0" destOrd="0" presId="urn:microsoft.com/office/officeart/2005/8/layout/arrow6"/>
    <dgm:cxn modelId="{5B570688-4DE3-4F7E-9FB6-F53EDCC7DA43}" type="presParOf" srcId="{22B6DC8F-0F08-480E-AB3E-77B1779AE991}" destId="{C8830277-513D-4ABF-AE9C-C2FF246BD746}" srcOrd="1" destOrd="0" presId="urn:microsoft.com/office/officeart/2005/8/layout/arrow6"/>
    <dgm:cxn modelId="{C6E9BA9E-D9DD-46C8-897D-F12CC333D3AD}" type="presParOf" srcId="{22B6DC8F-0F08-480E-AB3E-77B1779AE991}" destId="{315AFE92-12FB-4E42-9169-419ABAF5DFF6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2BFBAC-F9AD-4771-B95D-163C8EAD96C0}" type="doc">
      <dgm:prSet loTypeId="urn:microsoft.com/office/officeart/2005/8/layout/vProcess5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hr-HR"/>
        </a:p>
      </dgm:t>
    </dgm:pt>
    <dgm:pt modelId="{13DB7BBA-B4E8-46B5-8B26-9315307B2BCF}">
      <dgm:prSet phldrT="[Tekst]" custT="1"/>
      <dgm:spPr/>
      <dgm:t>
        <a:bodyPr/>
        <a:lstStyle/>
        <a:p>
          <a:r>
            <a:rPr lang="hr-HR" sz="3000" dirty="0"/>
            <a:t>primarni konstruktor</a:t>
          </a:r>
        </a:p>
      </dgm:t>
    </dgm:pt>
    <dgm:pt modelId="{87A46093-4C66-4D87-9A6A-AC46B5E2E3F6}" type="parTrans" cxnId="{4AB83EFA-324D-4667-ACDD-151044793BF4}">
      <dgm:prSet/>
      <dgm:spPr/>
      <dgm:t>
        <a:bodyPr/>
        <a:lstStyle/>
        <a:p>
          <a:endParaRPr lang="hr-HR"/>
        </a:p>
      </dgm:t>
    </dgm:pt>
    <dgm:pt modelId="{95BAF1CB-570D-42F1-A842-84539ECC53A4}" type="sibTrans" cxnId="{4AB83EFA-324D-4667-ACDD-151044793BF4}">
      <dgm:prSet/>
      <dgm:spPr/>
      <dgm:t>
        <a:bodyPr/>
        <a:lstStyle/>
        <a:p>
          <a:endParaRPr lang="hr-HR"/>
        </a:p>
      </dgm:t>
    </dgm:pt>
    <dgm:pt modelId="{69425ED5-EFE8-4083-B9DE-CAED91785554}">
      <dgm:prSet phldrT="[Tekst]" custT="1"/>
      <dgm:spPr/>
      <dgm:t>
        <a:bodyPr/>
        <a:lstStyle/>
        <a:p>
          <a:r>
            <a:rPr lang="hr-HR" sz="3000" dirty="0"/>
            <a:t>pomoćni konstruktor – </a:t>
          </a:r>
          <a:r>
            <a:rPr lang="hr-HR" sz="3000" dirty="0" err="1"/>
            <a:t>this</a:t>
          </a:r>
          <a:endParaRPr lang="hr-HR" sz="3000" dirty="0"/>
        </a:p>
      </dgm:t>
    </dgm:pt>
    <dgm:pt modelId="{5F2427EB-81F4-49EF-8B57-98FB8241E012}" type="parTrans" cxnId="{60554AE1-89CF-4CE6-B3CF-A1AE7E177BDB}">
      <dgm:prSet/>
      <dgm:spPr/>
      <dgm:t>
        <a:bodyPr/>
        <a:lstStyle/>
        <a:p>
          <a:endParaRPr lang="hr-HR"/>
        </a:p>
      </dgm:t>
    </dgm:pt>
    <dgm:pt modelId="{8F1CF8EE-0C57-4209-8C1D-371317879746}" type="sibTrans" cxnId="{60554AE1-89CF-4CE6-B3CF-A1AE7E177BDB}">
      <dgm:prSet/>
      <dgm:spPr/>
      <dgm:t>
        <a:bodyPr/>
        <a:lstStyle/>
        <a:p>
          <a:endParaRPr lang="hr-HR"/>
        </a:p>
      </dgm:t>
    </dgm:pt>
    <dgm:pt modelId="{2C0D9868-0BF5-40EE-8D33-E704D577AC99}" type="pres">
      <dgm:prSet presAssocID="{1F2BFBAC-F9AD-4771-B95D-163C8EAD96C0}" presName="outerComposite" presStyleCnt="0">
        <dgm:presLayoutVars>
          <dgm:chMax val="5"/>
          <dgm:dir/>
          <dgm:resizeHandles val="exact"/>
        </dgm:presLayoutVars>
      </dgm:prSet>
      <dgm:spPr/>
    </dgm:pt>
    <dgm:pt modelId="{2B057340-5DC4-42A6-8D1B-59BC0320B7B5}" type="pres">
      <dgm:prSet presAssocID="{1F2BFBAC-F9AD-4771-B95D-163C8EAD96C0}" presName="dummyMaxCanvas" presStyleCnt="0">
        <dgm:presLayoutVars/>
      </dgm:prSet>
      <dgm:spPr/>
    </dgm:pt>
    <dgm:pt modelId="{7C624B34-8C9E-4678-90C0-47EC497BDDAD}" type="pres">
      <dgm:prSet presAssocID="{1F2BFBAC-F9AD-4771-B95D-163C8EAD96C0}" presName="TwoNodes_1" presStyleLbl="node1" presStyleIdx="0" presStyleCnt="2" custLinFactNeighborY="279">
        <dgm:presLayoutVars>
          <dgm:bulletEnabled val="1"/>
        </dgm:presLayoutVars>
      </dgm:prSet>
      <dgm:spPr/>
    </dgm:pt>
    <dgm:pt modelId="{6631CFD4-1888-4068-A5C2-8B8D776D44A3}" type="pres">
      <dgm:prSet presAssocID="{1F2BFBAC-F9AD-4771-B95D-163C8EAD96C0}" presName="TwoNodes_2" presStyleLbl="node1" presStyleIdx="1" presStyleCnt="2">
        <dgm:presLayoutVars>
          <dgm:bulletEnabled val="1"/>
        </dgm:presLayoutVars>
      </dgm:prSet>
      <dgm:spPr/>
    </dgm:pt>
    <dgm:pt modelId="{07E7AFE5-6160-4ECD-B0DD-E0C1F1C09AFF}" type="pres">
      <dgm:prSet presAssocID="{1F2BFBAC-F9AD-4771-B95D-163C8EAD96C0}" presName="TwoConn_1-2" presStyleLbl="fgAccFollowNode1" presStyleIdx="0" presStyleCnt="1">
        <dgm:presLayoutVars>
          <dgm:bulletEnabled val="1"/>
        </dgm:presLayoutVars>
      </dgm:prSet>
      <dgm:spPr/>
    </dgm:pt>
    <dgm:pt modelId="{7BFE37EE-D1D8-4458-9D81-2380D9B09F25}" type="pres">
      <dgm:prSet presAssocID="{1F2BFBAC-F9AD-4771-B95D-163C8EAD96C0}" presName="TwoNodes_1_text" presStyleLbl="node1" presStyleIdx="1" presStyleCnt="2">
        <dgm:presLayoutVars>
          <dgm:bulletEnabled val="1"/>
        </dgm:presLayoutVars>
      </dgm:prSet>
      <dgm:spPr/>
    </dgm:pt>
    <dgm:pt modelId="{32822F67-4473-4323-BA15-D5CDDC3EAFAD}" type="pres">
      <dgm:prSet presAssocID="{1F2BFBAC-F9AD-4771-B95D-163C8EAD96C0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624E7E08-7BE1-4554-9D74-9EBF7943CE4F}" type="presOf" srcId="{69425ED5-EFE8-4083-B9DE-CAED91785554}" destId="{32822F67-4473-4323-BA15-D5CDDC3EAFAD}" srcOrd="1" destOrd="0" presId="urn:microsoft.com/office/officeart/2005/8/layout/vProcess5"/>
    <dgm:cxn modelId="{94F52A09-0868-455E-9281-EAC8847F6B13}" type="presOf" srcId="{1F2BFBAC-F9AD-4771-B95D-163C8EAD96C0}" destId="{2C0D9868-0BF5-40EE-8D33-E704D577AC99}" srcOrd="0" destOrd="0" presId="urn:microsoft.com/office/officeart/2005/8/layout/vProcess5"/>
    <dgm:cxn modelId="{2C121836-0B8F-46E6-8FE9-19273A8C6D8B}" type="presOf" srcId="{95BAF1CB-570D-42F1-A842-84539ECC53A4}" destId="{07E7AFE5-6160-4ECD-B0DD-E0C1F1C09AFF}" srcOrd="0" destOrd="0" presId="urn:microsoft.com/office/officeart/2005/8/layout/vProcess5"/>
    <dgm:cxn modelId="{C8E16D6F-763D-4EB0-9B65-53BAA7FD5380}" type="presOf" srcId="{13DB7BBA-B4E8-46B5-8B26-9315307B2BCF}" destId="{7C624B34-8C9E-4678-90C0-47EC497BDDAD}" srcOrd="0" destOrd="0" presId="urn:microsoft.com/office/officeart/2005/8/layout/vProcess5"/>
    <dgm:cxn modelId="{24073277-1024-4202-8AD3-241E4344E971}" type="presOf" srcId="{69425ED5-EFE8-4083-B9DE-CAED91785554}" destId="{6631CFD4-1888-4068-A5C2-8B8D776D44A3}" srcOrd="0" destOrd="0" presId="urn:microsoft.com/office/officeart/2005/8/layout/vProcess5"/>
    <dgm:cxn modelId="{60554AE1-89CF-4CE6-B3CF-A1AE7E177BDB}" srcId="{1F2BFBAC-F9AD-4771-B95D-163C8EAD96C0}" destId="{69425ED5-EFE8-4083-B9DE-CAED91785554}" srcOrd="1" destOrd="0" parTransId="{5F2427EB-81F4-49EF-8B57-98FB8241E012}" sibTransId="{8F1CF8EE-0C57-4209-8C1D-371317879746}"/>
    <dgm:cxn modelId="{48115DE4-D3D9-4422-A24F-4389A6C2934F}" type="presOf" srcId="{13DB7BBA-B4E8-46B5-8B26-9315307B2BCF}" destId="{7BFE37EE-D1D8-4458-9D81-2380D9B09F25}" srcOrd="1" destOrd="0" presId="urn:microsoft.com/office/officeart/2005/8/layout/vProcess5"/>
    <dgm:cxn modelId="{4AB83EFA-324D-4667-ACDD-151044793BF4}" srcId="{1F2BFBAC-F9AD-4771-B95D-163C8EAD96C0}" destId="{13DB7BBA-B4E8-46B5-8B26-9315307B2BCF}" srcOrd="0" destOrd="0" parTransId="{87A46093-4C66-4D87-9A6A-AC46B5E2E3F6}" sibTransId="{95BAF1CB-570D-42F1-A842-84539ECC53A4}"/>
    <dgm:cxn modelId="{EE8934EE-3DB6-4A62-B527-29B85F5D41CD}" type="presParOf" srcId="{2C0D9868-0BF5-40EE-8D33-E704D577AC99}" destId="{2B057340-5DC4-42A6-8D1B-59BC0320B7B5}" srcOrd="0" destOrd="0" presId="urn:microsoft.com/office/officeart/2005/8/layout/vProcess5"/>
    <dgm:cxn modelId="{6D8F5EF2-34D1-4D46-8BF1-71C5E274B51B}" type="presParOf" srcId="{2C0D9868-0BF5-40EE-8D33-E704D577AC99}" destId="{7C624B34-8C9E-4678-90C0-47EC497BDDAD}" srcOrd="1" destOrd="0" presId="urn:microsoft.com/office/officeart/2005/8/layout/vProcess5"/>
    <dgm:cxn modelId="{27567E23-0338-4095-BC56-D68292972C61}" type="presParOf" srcId="{2C0D9868-0BF5-40EE-8D33-E704D577AC99}" destId="{6631CFD4-1888-4068-A5C2-8B8D776D44A3}" srcOrd="2" destOrd="0" presId="urn:microsoft.com/office/officeart/2005/8/layout/vProcess5"/>
    <dgm:cxn modelId="{8DAADED0-9854-427D-AC89-CD1A830D308D}" type="presParOf" srcId="{2C0D9868-0BF5-40EE-8D33-E704D577AC99}" destId="{07E7AFE5-6160-4ECD-B0DD-E0C1F1C09AFF}" srcOrd="3" destOrd="0" presId="urn:microsoft.com/office/officeart/2005/8/layout/vProcess5"/>
    <dgm:cxn modelId="{3809837B-C08B-4658-9A99-394D288B1B4E}" type="presParOf" srcId="{2C0D9868-0BF5-40EE-8D33-E704D577AC99}" destId="{7BFE37EE-D1D8-4458-9D81-2380D9B09F25}" srcOrd="4" destOrd="0" presId="urn:microsoft.com/office/officeart/2005/8/layout/vProcess5"/>
    <dgm:cxn modelId="{63F42AA8-719C-4EAD-8E3E-3BA5E752E3AD}" type="presParOf" srcId="{2C0D9868-0BF5-40EE-8D33-E704D577AC99}" destId="{32822F67-4473-4323-BA15-D5CDDC3EAFAD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9A4F68-CC67-4D2F-9E47-C574E9E13EBA}" type="doc">
      <dgm:prSet loTypeId="urn:microsoft.com/office/officeart/2005/8/layout/arrow5" loCatId="relationship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hr-HR"/>
        </a:p>
      </dgm:t>
    </dgm:pt>
    <dgm:pt modelId="{40992EB6-54FA-4A63-96CA-8D96F3405EF1}">
      <dgm:prSet phldrT="[Tekst]"/>
      <dgm:spPr/>
      <dgm:t>
        <a:bodyPr/>
        <a:lstStyle/>
        <a:p>
          <a:r>
            <a:rPr lang="hr-HR" dirty="0" err="1"/>
            <a:t>try</a:t>
          </a:r>
          <a:endParaRPr lang="hr-HR" dirty="0"/>
        </a:p>
      </dgm:t>
    </dgm:pt>
    <dgm:pt modelId="{C5DAB618-9571-4047-9F40-380CCD13D742}" type="parTrans" cxnId="{693EC131-9578-49DE-8E39-44D31263CE67}">
      <dgm:prSet/>
      <dgm:spPr/>
      <dgm:t>
        <a:bodyPr/>
        <a:lstStyle/>
        <a:p>
          <a:endParaRPr lang="hr-HR"/>
        </a:p>
      </dgm:t>
    </dgm:pt>
    <dgm:pt modelId="{71D407EF-645E-46F5-B439-A288C450E7F8}" type="sibTrans" cxnId="{693EC131-9578-49DE-8E39-44D31263CE67}">
      <dgm:prSet/>
      <dgm:spPr/>
      <dgm:t>
        <a:bodyPr/>
        <a:lstStyle/>
        <a:p>
          <a:endParaRPr lang="hr-HR"/>
        </a:p>
      </dgm:t>
    </dgm:pt>
    <dgm:pt modelId="{2C876C1A-9827-4F73-BAB6-0BEA6CEA4362}">
      <dgm:prSet phldrT="[Tekst]"/>
      <dgm:spPr/>
      <dgm:t>
        <a:bodyPr/>
        <a:lstStyle/>
        <a:p>
          <a:r>
            <a:rPr lang="hr-HR" dirty="0" err="1"/>
            <a:t>catch</a:t>
          </a:r>
          <a:endParaRPr lang="hr-HR" dirty="0"/>
        </a:p>
      </dgm:t>
    </dgm:pt>
    <dgm:pt modelId="{455C5601-12BE-43CA-8A2F-118294DE7DCB}" type="parTrans" cxnId="{8FE3B75C-812E-4F08-8129-185D82C497EF}">
      <dgm:prSet/>
      <dgm:spPr/>
      <dgm:t>
        <a:bodyPr/>
        <a:lstStyle/>
        <a:p>
          <a:endParaRPr lang="hr-HR"/>
        </a:p>
      </dgm:t>
    </dgm:pt>
    <dgm:pt modelId="{6A3238EB-3199-42B3-9BAB-8C86C1AABEFD}" type="sibTrans" cxnId="{8FE3B75C-812E-4F08-8129-185D82C497EF}">
      <dgm:prSet/>
      <dgm:spPr/>
      <dgm:t>
        <a:bodyPr/>
        <a:lstStyle/>
        <a:p>
          <a:endParaRPr lang="hr-HR"/>
        </a:p>
      </dgm:t>
    </dgm:pt>
    <dgm:pt modelId="{D614C6D2-3869-42E8-BF01-764512A92F78}">
      <dgm:prSet phldrT="[Tekst]"/>
      <dgm:spPr/>
      <dgm:t>
        <a:bodyPr/>
        <a:lstStyle/>
        <a:p>
          <a:r>
            <a:rPr lang="hr-HR" dirty="0" err="1"/>
            <a:t>finally</a:t>
          </a:r>
          <a:endParaRPr lang="hr-HR" dirty="0"/>
        </a:p>
      </dgm:t>
    </dgm:pt>
    <dgm:pt modelId="{86746B0E-536A-4E70-BEA5-DC962D7A1EE0}" type="parTrans" cxnId="{17D35F21-AF64-4615-84E2-965EDD285692}">
      <dgm:prSet/>
      <dgm:spPr/>
      <dgm:t>
        <a:bodyPr/>
        <a:lstStyle/>
        <a:p>
          <a:endParaRPr lang="hr-HR"/>
        </a:p>
      </dgm:t>
    </dgm:pt>
    <dgm:pt modelId="{AF96EFDF-D1D9-4D8D-AA02-2BC0094037BD}" type="sibTrans" cxnId="{17D35F21-AF64-4615-84E2-965EDD285692}">
      <dgm:prSet/>
      <dgm:spPr/>
      <dgm:t>
        <a:bodyPr/>
        <a:lstStyle/>
        <a:p>
          <a:endParaRPr lang="hr-HR"/>
        </a:p>
      </dgm:t>
    </dgm:pt>
    <dgm:pt modelId="{2FADFE4A-4A4B-4C52-9768-A19E4A9AE257}" type="pres">
      <dgm:prSet presAssocID="{D19A4F68-CC67-4D2F-9E47-C574E9E13EBA}" presName="diagram" presStyleCnt="0">
        <dgm:presLayoutVars>
          <dgm:dir/>
          <dgm:resizeHandles val="exact"/>
        </dgm:presLayoutVars>
      </dgm:prSet>
      <dgm:spPr/>
    </dgm:pt>
    <dgm:pt modelId="{274B5922-17D4-4066-A945-30A678F88120}" type="pres">
      <dgm:prSet presAssocID="{40992EB6-54FA-4A63-96CA-8D96F3405EF1}" presName="arrow" presStyleLbl="node1" presStyleIdx="0" presStyleCnt="3" custRadScaleRad="100299" custRadScaleInc="-419">
        <dgm:presLayoutVars>
          <dgm:bulletEnabled val="1"/>
        </dgm:presLayoutVars>
      </dgm:prSet>
      <dgm:spPr/>
    </dgm:pt>
    <dgm:pt modelId="{6BDE9704-926B-4BA7-A30E-1B24DE8979CB}" type="pres">
      <dgm:prSet presAssocID="{2C876C1A-9827-4F73-BAB6-0BEA6CEA4362}" presName="arrow" presStyleLbl="node1" presStyleIdx="1" presStyleCnt="3">
        <dgm:presLayoutVars>
          <dgm:bulletEnabled val="1"/>
        </dgm:presLayoutVars>
      </dgm:prSet>
      <dgm:spPr/>
    </dgm:pt>
    <dgm:pt modelId="{9BE2819C-13D2-45A3-81D1-CE6E6782339F}" type="pres">
      <dgm:prSet presAssocID="{D614C6D2-3869-42E8-BF01-764512A92F78}" presName="arrow" presStyleLbl="node1" presStyleIdx="2" presStyleCnt="3">
        <dgm:presLayoutVars>
          <dgm:bulletEnabled val="1"/>
        </dgm:presLayoutVars>
      </dgm:prSet>
      <dgm:spPr/>
    </dgm:pt>
  </dgm:ptLst>
  <dgm:cxnLst>
    <dgm:cxn modelId="{E4028F15-235A-439A-AF5A-4D100921E03D}" type="presOf" srcId="{D614C6D2-3869-42E8-BF01-764512A92F78}" destId="{9BE2819C-13D2-45A3-81D1-CE6E6782339F}" srcOrd="0" destOrd="0" presId="urn:microsoft.com/office/officeart/2005/8/layout/arrow5"/>
    <dgm:cxn modelId="{17D35F21-AF64-4615-84E2-965EDD285692}" srcId="{D19A4F68-CC67-4D2F-9E47-C574E9E13EBA}" destId="{D614C6D2-3869-42E8-BF01-764512A92F78}" srcOrd="2" destOrd="0" parTransId="{86746B0E-536A-4E70-BEA5-DC962D7A1EE0}" sibTransId="{AF96EFDF-D1D9-4D8D-AA02-2BC0094037BD}"/>
    <dgm:cxn modelId="{31BC5622-E92A-46CF-B3DB-3622BFE1A96D}" type="presOf" srcId="{D19A4F68-CC67-4D2F-9E47-C574E9E13EBA}" destId="{2FADFE4A-4A4B-4C52-9768-A19E4A9AE257}" srcOrd="0" destOrd="0" presId="urn:microsoft.com/office/officeart/2005/8/layout/arrow5"/>
    <dgm:cxn modelId="{693EC131-9578-49DE-8E39-44D31263CE67}" srcId="{D19A4F68-CC67-4D2F-9E47-C574E9E13EBA}" destId="{40992EB6-54FA-4A63-96CA-8D96F3405EF1}" srcOrd="0" destOrd="0" parTransId="{C5DAB618-9571-4047-9F40-380CCD13D742}" sibTransId="{71D407EF-645E-46F5-B439-A288C450E7F8}"/>
    <dgm:cxn modelId="{8FE3B75C-812E-4F08-8129-185D82C497EF}" srcId="{D19A4F68-CC67-4D2F-9E47-C574E9E13EBA}" destId="{2C876C1A-9827-4F73-BAB6-0BEA6CEA4362}" srcOrd="1" destOrd="0" parTransId="{455C5601-12BE-43CA-8A2F-118294DE7DCB}" sibTransId="{6A3238EB-3199-42B3-9BAB-8C86C1AABEFD}"/>
    <dgm:cxn modelId="{5EC44B9B-7185-4B42-BF9B-D252CFE61790}" type="presOf" srcId="{2C876C1A-9827-4F73-BAB6-0BEA6CEA4362}" destId="{6BDE9704-926B-4BA7-A30E-1B24DE8979CB}" srcOrd="0" destOrd="0" presId="urn:microsoft.com/office/officeart/2005/8/layout/arrow5"/>
    <dgm:cxn modelId="{55A240C9-A9A7-4144-9C8F-7D426FB15E32}" type="presOf" srcId="{40992EB6-54FA-4A63-96CA-8D96F3405EF1}" destId="{274B5922-17D4-4066-A945-30A678F88120}" srcOrd="0" destOrd="0" presId="urn:microsoft.com/office/officeart/2005/8/layout/arrow5"/>
    <dgm:cxn modelId="{28A8AD58-4B74-43A4-9FDD-C8C9CAB3F6D0}" type="presParOf" srcId="{2FADFE4A-4A4B-4C52-9768-A19E4A9AE257}" destId="{274B5922-17D4-4066-A945-30A678F88120}" srcOrd="0" destOrd="0" presId="urn:microsoft.com/office/officeart/2005/8/layout/arrow5"/>
    <dgm:cxn modelId="{1823C179-E5BB-4F90-8C66-87699A2EFD67}" type="presParOf" srcId="{2FADFE4A-4A4B-4C52-9768-A19E4A9AE257}" destId="{6BDE9704-926B-4BA7-A30E-1B24DE8979CB}" srcOrd="1" destOrd="0" presId="urn:microsoft.com/office/officeart/2005/8/layout/arrow5"/>
    <dgm:cxn modelId="{514C655A-BC48-4744-A297-85D33CE179F9}" type="presParOf" srcId="{2FADFE4A-4A4B-4C52-9768-A19E4A9AE257}" destId="{9BE2819C-13D2-45A3-81D1-CE6E6782339F}" srcOrd="2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809FFC-CC42-4C86-A95B-494035955AC7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hr-HR"/>
        </a:p>
      </dgm:t>
    </dgm:pt>
    <dgm:pt modelId="{C3B75B3B-AD9E-4088-A660-67640D1C8240}">
      <dgm:prSet/>
      <dgm:spPr/>
      <dgm:t>
        <a:bodyPr/>
        <a:lstStyle/>
        <a:p>
          <a:r>
            <a:rPr lang="hr-HR" dirty="0"/>
            <a:t>KOLEKCIJE</a:t>
          </a:r>
        </a:p>
      </dgm:t>
    </dgm:pt>
    <dgm:pt modelId="{903CC0C4-2203-402B-B111-1A6F9C0753CE}" type="parTrans" cxnId="{FFD8B21A-B88E-4A9F-B4B7-9026B9214D27}">
      <dgm:prSet/>
      <dgm:spPr/>
      <dgm:t>
        <a:bodyPr/>
        <a:lstStyle/>
        <a:p>
          <a:endParaRPr lang="hr-HR"/>
        </a:p>
      </dgm:t>
    </dgm:pt>
    <dgm:pt modelId="{DDD3C878-D0FA-4FF6-BB8F-C694EC0689BB}" type="sibTrans" cxnId="{FFD8B21A-B88E-4A9F-B4B7-9026B9214D27}">
      <dgm:prSet/>
      <dgm:spPr/>
      <dgm:t>
        <a:bodyPr/>
        <a:lstStyle/>
        <a:p>
          <a:endParaRPr lang="hr-HR"/>
        </a:p>
      </dgm:t>
    </dgm:pt>
    <dgm:pt modelId="{7E4194CD-A768-479B-8A0F-C315D06EEEF3}" type="pres">
      <dgm:prSet presAssocID="{01809FFC-CC42-4C86-A95B-494035955AC7}" presName="linear" presStyleCnt="0">
        <dgm:presLayoutVars>
          <dgm:dir/>
          <dgm:animLvl val="lvl"/>
          <dgm:resizeHandles val="exact"/>
        </dgm:presLayoutVars>
      </dgm:prSet>
      <dgm:spPr/>
    </dgm:pt>
    <dgm:pt modelId="{575F7864-487C-4366-B9F3-3B3B45C74633}" type="pres">
      <dgm:prSet presAssocID="{C3B75B3B-AD9E-4088-A660-67640D1C8240}" presName="parentLin" presStyleCnt="0"/>
      <dgm:spPr/>
    </dgm:pt>
    <dgm:pt modelId="{A9E7894D-EB04-40AD-B732-B4A63C9DBD98}" type="pres">
      <dgm:prSet presAssocID="{C3B75B3B-AD9E-4088-A660-67640D1C8240}" presName="parentLeftMargin" presStyleLbl="node1" presStyleIdx="0" presStyleCnt="1"/>
      <dgm:spPr/>
    </dgm:pt>
    <dgm:pt modelId="{3FB1044E-D9C4-42F7-B51E-4CAD482CA9F8}" type="pres">
      <dgm:prSet presAssocID="{C3B75B3B-AD9E-4088-A660-67640D1C8240}" presName="parentText" presStyleLbl="node1" presStyleIdx="0" presStyleCnt="1" custLinFactX="9322" custLinFactNeighborX="100000" custLinFactNeighborY="-39457">
        <dgm:presLayoutVars>
          <dgm:chMax val="0"/>
          <dgm:bulletEnabled val="1"/>
        </dgm:presLayoutVars>
      </dgm:prSet>
      <dgm:spPr/>
    </dgm:pt>
    <dgm:pt modelId="{58A57E9C-AA2C-4392-870B-AD784E59CBEE}" type="pres">
      <dgm:prSet presAssocID="{C3B75B3B-AD9E-4088-A660-67640D1C8240}" presName="negativeSpace" presStyleCnt="0"/>
      <dgm:spPr/>
    </dgm:pt>
    <dgm:pt modelId="{784A5418-2F70-4C99-8612-695977A54E26}" type="pres">
      <dgm:prSet presAssocID="{C3B75B3B-AD9E-4088-A660-67640D1C8240}" presName="childText" presStyleLbl="conFgAcc1" presStyleIdx="0" presStyleCnt="1" custLinFactY="-3168" custLinFactNeighborX="5330" custLinFactNeighborY="-100000">
        <dgm:presLayoutVars>
          <dgm:bulletEnabled val="1"/>
        </dgm:presLayoutVars>
      </dgm:prSet>
      <dgm:spPr/>
    </dgm:pt>
  </dgm:ptLst>
  <dgm:cxnLst>
    <dgm:cxn modelId="{FFD8B21A-B88E-4A9F-B4B7-9026B9214D27}" srcId="{01809FFC-CC42-4C86-A95B-494035955AC7}" destId="{C3B75B3B-AD9E-4088-A660-67640D1C8240}" srcOrd="0" destOrd="0" parTransId="{903CC0C4-2203-402B-B111-1A6F9C0753CE}" sibTransId="{DDD3C878-D0FA-4FF6-BB8F-C694EC0689BB}"/>
    <dgm:cxn modelId="{A7CB3B53-7AF8-40CD-9B0F-107E9FE48AE1}" type="presOf" srcId="{01809FFC-CC42-4C86-A95B-494035955AC7}" destId="{7E4194CD-A768-479B-8A0F-C315D06EEEF3}" srcOrd="0" destOrd="0" presId="urn:microsoft.com/office/officeart/2005/8/layout/list1"/>
    <dgm:cxn modelId="{DACC52C3-5404-4D12-858A-472630D915F8}" type="presOf" srcId="{C3B75B3B-AD9E-4088-A660-67640D1C8240}" destId="{A9E7894D-EB04-40AD-B732-B4A63C9DBD98}" srcOrd="0" destOrd="0" presId="urn:microsoft.com/office/officeart/2005/8/layout/list1"/>
    <dgm:cxn modelId="{37F982D8-6274-4759-AAEE-C7BEA6B38F6E}" type="presOf" srcId="{C3B75B3B-AD9E-4088-A660-67640D1C8240}" destId="{3FB1044E-D9C4-42F7-B51E-4CAD482CA9F8}" srcOrd="1" destOrd="0" presId="urn:microsoft.com/office/officeart/2005/8/layout/list1"/>
    <dgm:cxn modelId="{27E6DACD-0635-46E4-8509-52D003933EC8}" type="presParOf" srcId="{7E4194CD-A768-479B-8A0F-C315D06EEEF3}" destId="{575F7864-487C-4366-B9F3-3B3B45C74633}" srcOrd="0" destOrd="0" presId="urn:microsoft.com/office/officeart/2005/8/layout/list1"/>
    <dgm:cxn modelId="{7C3E6072-9F5A-44B1-A436-0AB8853C8867}" type="presParOf" srcId="{575F7864-487C-4366-B9F3-3B3B45C74633}" destId="{A9E7894D-EB04-40AD-B732-B4A63C9DBD98}" srcOrd="0" destOrd="0" presId="urn:microsoft.com/office/officeart/2005/8/layout/list1"/>
    <dgm:cxn modelId="{50CFD021-287F-4F1C-B14C-2831AF69FC70}" type="presParOf" srcId="{575F7864-487C-4366-B9F3-3B3B45C74633}" destId="{3FB1044E-D9C4-42F7-B51E-4CAD482CA9F8}" srcOrd="1" destOrd="0" presId="urn:microsoft.com/office/officeart/2005/8/layout/list1"/>
    <dgm:cxn modelId="{05515F14-672E-4DBD-9A9E-28383C9A251F}" type="presParOf" srcId="{7E4194CD-A768-479B-8A0F-C315D06EEEF3}" destId="{58A57E9C-AA2C-4392-870B-AD784E59CBEE}" srcOrd="1" destOrd="0" presId="urn:microsoft.com/office/officeart/2005/8/layout/list1"/>
    <dgm:cxn modelId="{3F40BB8A-2A8A-4D10-88E2-3666F6D45D64}" type="presParOf" srcId="{7E4194CD-A768-479B-8A0F-C315D06EEEF3}" destId="{784A5418-2F70-4C99-8612-695977A54E26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7103B9D-0F29-45A3-9014-ACDE3A210A32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hr-HR"/>
        </a:p>
      </dgm:t>
    </dgm:pt>
    <dgm:pt modelId="{4ED5692F-E53D-41B5-A24D-C3EB1C11721B}">
      <dgm:prSet phldrT="[Tekst]" custT="1"/>
      <dgm:spPr/>
      <dgm:t>
        <a:bodyPr/>
        <a:lstStyle/>
        <a:p>
          <a:pPr algn="ctr"/>
          <a:r>
            <a:rPr lang="hr-HR" sz="2000" dirty="0"/>
            <a:t>LAMBDA IZRAZI I FUNKTORI</a:t>
          </a:r>
        </a:p>
      </dgm:t>
    </dgm:pt>
    <dgm:pt modelId="{E07395D6-E546-44E7-BAAA-863B5170F7CE}" type="parTrans" cxnId="{4109FA90-9F2B-4266-A47F-F6853C4E6986}">
      <dgm:prSet/>
      <dgm:spPr/>
      <dgm:t>
        <a:bodyPr/>
        <a:lstStyle/>
        <a:p>
          <a:endParaRPr lang="hr-HR"/>
        </a:p>
      </dgm:t>
    </dgm:pt>
    <dgm:pt modelId="{4B62D93B-ACC1-4121-A78C-6DA5AF92E12C}" type="sibTrans" cxnId="{4109FA90-9F2B-4266-A47F-F6853C4E6986}">
      <dgm:prSet/>
      <dgm:spPr/>
      <dgm:t>
        <a:bodyPr/>
        <a:lstStyle/>
        <a:p>
          <a:endParaRPr lang="hr-HR"/>
        </a:p>
      </dgm:t>
    </dgm:pt>
    <dgm:pt modelId="{7368F29A-373B-4537-8576-A6807B93F916}" type="pres">
      <dgm:prSet presAssocID="{E7103B9D-0F29-45A3-9014-ACDE3A210A32}" presName="linear" presStyleCnt="0">
        <dgm:presLayoutVars>
          <dgm:dir/>
          <dgm:animLvl val="lvl"/>
          <dgm:resizeHandles val="exact"/>
        </dgm:presLayoutVars>
      </dgm:prSet>
      <dgm:spPr/>
    </dgm:pt>
    <dgm:pt modelId="{6165CEDE-F04D-486D-9BDB-CEB8291B9A4A}" type="pres">
      <dgm:prSet presAssocID="{4ED5692F-E53D-41B5-A24D-C3EB1C11721B}" presName="parentLin" presStyleCnt="0"/>
      <dgm:spPr/>
    </dgm:pt>
    <dgm:pt modelId="{8031A8E3-9386-44E1-AD6D-51B4C971C0F1}" type="pres">
      <dgm:prSet presAssocID="{4ED5692F-E53D-41B5-A24D-C3EB1C11721B}" presName="parentLeftMargin" presStyleLbl="node1" presStyleIdx="0" presStyleCnt="1"/>
      <dgm:spPr/>
    </dgm:pt>
    <dgm:pt modelId="{A1A38BF5-A6A1-45EB-8044-81BB86C29685}" type="pres">
      <dgm:prSet presAssocID="{4ED5692F-E53D-41B5-A24D-C3EB1C11721B}" presName="parentText" presStyleLbl="node1" presStyleIdx="0" presStyleCnt="1" custLinFactX="8564" custLinFactNeighborX="100000" custLinFactNeighborY="3701">
        <dgm:presLayoutVars>
          <dgm:chMax val="0"/>
          <dgm:bulletEnabled val="1"/>
        </dgm:presLayoutVars>
      </dgm:prSet>
      <dgm:spPr/>
    </dgm:pt>
    <dgm:pt modelId="{69483B7B-916C-454A-8EFD-F69DBD123A51}" type="pres">
      <dgm:prSet presAssocID="{4ED5692F-E53D-41B5-A24D-C3EB1C11721B}" presName="negativeSpace" presStyleCnt="0"/>
      <dgm:spPr/>
    </dgm:pt>
    <dgm:pt modelId="{F21B6FED-357A-4305-9221-8CC78DE09CAE}" type="pres">
      <dgm:prSet presAssocID="{4ED5692F-E53D-41B5-A24D-C3EB1C11721B}" presName="childText" presStyleLbl="conFgAcc1" presStyleIdx="0" presStyleCnt="1" custLinFactNeighborX="-785" custLinFactNeighborY="31197">
        <dgm:presLayoutVars>
          <dgm:bulletEnabled val="1"/>
        </dgm:presLayoutVars>
      </dgm:prSet>
      <dgm:spPr/>
    </dgm:pt>
  </dgm:ptLst>
  <dgm:cxnLst>
    <dgm:cxn modelId="{DAFA6874-C0FF-47A0-B8A5-8CCDDC1B6AE3}" type="presOf" srcId="{E7103B9D-0F29-45A3-9014-ACDE3A210A32}" destId="{7368F29A-373B-4537-8576-A6807B93F916}" srcOrd="0" destOrd="0" presId="urn:microsoft.com/office/officeart/2005/8/layout/list1"/>
    <dgm:cxn modelId="{4109FA90-9F2B-4266-A47F-F6853C4E6986}" srcId="{E7103B9D-0F29-45A3-9014-ACDE3A210A32}" destId="{4ED5692F-E53D-41B5-A24D-C3EB1C11721B}" srcOrd="0" destOrd="0" parTransId="{E07395D6-E546-44E7-BAAA-863B5170F7CE}" sibTransId="{4B62D93B-ACC1-4121-A78C-6DA5AF92E12C}"/>
    <dgm:cxn modelId="{472FA198-CBBD-47BD-8037-D3A3CE3B6F55}" type="presOf" srcId="{4ED5692F-E53D-41B5-A24D-C3EB1C11721B}" destId="{A1A38BF5-A6A1-45EB-8044-81BB86C29685}" srcOrd="1" destOrd="0" presId="urn:microsoft.com/office/officeart/2005/8/layout/list1"/>
    <dgm:cxn modelId="{1BFA8EA0-698F-4EF9-819D-93544664DE49}" type="presOf" srcId="{4ED5692F-E53D-41B5-A24D-C3EB1C11721B}" destId="{8031A8E3-9386-44E1-AD6D-51B4C971C0F1}" srcOrd="0" destOrd="0" presId="urn:microsoft.com/office/officeart/2005/8/layout/list1"/>
    <dgm:cxn modelId="{71975917-F9B5-42F0-9A5A-5C4570DF9A4E}" type="presParOf" srcId="{7368F29A-373B-4537-8576-A6807B93F916}" destId="{6165CEDE-F04D-486D-9BDB-CEB8291B9A4A}" srcOrd="0" destOrd="0" presId="urn:microsoft.com/office/officeart/2005/8/layout/list1"/>
    <dgm:cxn modelId="{C5F318BB-7489-49B6-B7FC-30589975D6D8}" type="presParOf" srcId="{6165CEDE-F04D-486D-9BDB-CEB8291B9A4A}" destId="{8031A8E3-9386-44E1-AD6D-51B4C971C0F1}" srcOrd="0" destOrd="0" presId="urn:microsoft.com/office/officeart/2005/8/layout/list1"/>
    <dgm:cxn modelId="{E6432A57-530E-4C22-AB99-AD2603D2BFDD}" type="presParOf" srcId="{6165CEDE-F04D-486D-9BDB-CEB8291B9A4A}" destId="{A1A38BF5-A6A1-45EB-8044-81BB86C29685}" srcOrd="1" destOrd="0" presId="urn:microsoft.com/office/officeart/2005/8/layout/list1"/>
    <dgm:cxn modelId="{D8ED9ECD-008D-4840-874B-70F31D7A53C3}" type="presParOf" srcId="{7368F29A-373B-4537-8576-A6807B93F916}" destId="{69483B7B-916C-454A-8EFD-F69DBD123A51}" srcOrd="1" destOrd="0" presId="urn:microsoft.com/office/officeart/2005/8/layout/list1"/>
    <dgm:cxn modelId="{2164C423-BA42-47B9-A8B1-144EA174AB9B}" type="presParOf" srcId="{7368F29A-373B-4537-8576-A6807B93F916}" destId="{F21B6FED-357A-4305-9221-8CC78DE09CA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9E19B-030F-49D1-940F-79E52363BC9C}">
      <dsp:nvSpPr>
        <dsp:cNvPr id="0" name=""/>
        <dsp:cNvSpPr/>
      </dsp:nvSpPr>
      <dsp:spPr>
        <a:xfrm>
          <a:off x="0" y="571687"/>
          <a:ext cx="4557737" cy="1823094"/>
        </a:xfrm>
        <a:prstGeom prst="leftRightRibb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alpha val="8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8830277-513D-4ABF-AE9C-C2FF246BD746}">
      <dsp:nvSpPr>
        <dsp:cNvPr id="0" name=""/>
        <dsp:cNvSpPr/>
      </dsp:nvSpPr>
      <dsp:spPr>
        <a:xfrm>
          <a:off x="467875" y="880187"/>
          <a:ext cx="1504053" cy="893316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100" kern="1200" dirty="0"/>
            <a:t>pojedinačno</a:t>
          </a:r>
        </a:p>
      </dsp:txBody>
      <dsp:txXfrm>
        <a:off x="467875" y="880187"/>
        <a:ext cx="1504053" cy="893316"/>
      </dsp:txXfrm>
    </dsp:sp>
    <dsp:sp modelId="{315AFE92-12FB-4E42-9169-419ABAF5DFF6}">
      <dsp:nvSpPr>
        <dsp:cNvPr id="0" name=""/>
        <dsp:cNvSpPr/>
      </dsp:nvSpPr>
      <dsp:spPr>
        <a:xfrm>
          <a:off x="2298527" y="1209955"/>
          <a:ext cx="1777517" cy="893316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100" kern="1200" dirty="0"/>
            <a:t>višerazinsko</a:t>
          </a:r>
        </a:p>
      </dsp:txBody>
      <dsp:txXfrm>
        <a:off x="2298527" y="1209955"/>
        <a:ext cx="1777517" cy="8933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624B34-8C9E-4678-90C0-47EC497BDDAD}">
      <dsp:nvSpPr>
        <dsp:cNvPr id="0" name=""/>
        <dsp:cNvSpPr/>
      </dsp:nvSpPr>
      <dsp:spPr>
        <a:xfrm>
          <a:off x="0" y="4019"/>
          <a:ext cx="3939130" cy="14407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alpha val="8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000" kern="1200" dirty="0"/>
            <a:t>primarni konstruktor</a:t>
          </a:r>
        </a:p>
      </dsp:txBody>
      <dsp:txXfrm>
        <a:off x="42199" y="46218"/>
        <a:ext cx="2449977" cy="1356376"/>
      </dsp:txXfrm>
    </dsp:sp>
    <dsp:sp modelId="{6631CFD4-1888-4068-A5C2-8B8D776D44A3}">
      <dsp:nvSpPr>
        <dsp:cNvPr id="0" name=""/>
        <dsp:cNvSpPr/>
      </dsp:nvSpPr>
      <dsp:spPr>
        <a:xfrm>
          <a:off x="695140" y="1760946"/>
          <a:ext cx="3939130" cy="14407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alpha val="8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000" kern="1200" dirty="0"/>
            <a:t>pomoćni konstruktor – </a:t>
          </a:r>
          <a:r>
            <a:rPr lang="hr-HR" sz="3000" kern="1200" dirty="0" err="1"/>
            <a:t>this</a:t>
          </a:r>
          <a:endParaRPr lang="hr-HR" sz="3000" kern="1200" dirty="0"/>
        </a:p>
      </dsp:txBody>
      <dsp:txXfrm>
        <a:off x="737339" y="1803145"/>
        <a:ext cx="2223088" cy="1356376"/>
      </dsp:txXfrm>
    </dsp:sp>
    <dsp:sp modelId="{07E7AFE5-6160-4ECD-B0DD-E0C1F1C09AFF}">
      <dsp:nvSpPr>
        <dsp:cNvPr id="0" name=""/>
        <dsp:cNvSpPr/>
      </dsp:nvSpPr>
      <dsp:spPr>
        <a:xfrm>
          <a:off x="3002627" y="1132608"/>
          <a:ext cx="936503" cy="9365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3600" kern="1200"/>
        </a:p>
      </dsp:txBody>
      <dsp:txXfrm>
        <a:off x="3213340" y="1132608"/>
        <a:ext cx="515077" cy="7047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4B5922-17D4-4066-A945-30A678F88120}">
      <dsp:nvSpPr>
        <dsp:cNvPr id="0" name=""/>
        <dsp:cNvSpPr/>
      </dsp:nvSpPr>
      <dsp:spPr>
        <a:xfrm>
          <a:off x="1139669" y="1718"/>
          <a:ext cx="1992353" cy="1992353"/>
        </a:xfrm>
        <a:prstGeom prst="downArrow">
          <a:avLst>
            <a:gd name="adj1" fmla="val 50000"/>
            <a:gd name="adj2" fmla="val 3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500" kern="1200" dirty="0" err="1"/>
            <a:t>try</a:t>
          </a:r>
          <a:endParaRPr lang="hr-HR" sz="3500" kern="1200" dirty="0"/>
        </a:p>
      </dsp:txBody>
      <dsp:txXfrm>
        <a:off x="1637757" y="1718"/>
        <a:ext cx="996177" cy="1643691"/>
      </dsp:txXfrm>
    </dsp:sp>
    <dsp:sp modelId="{6BDE9704-926B-4BA7-A30E-1B24DE8979CB}">
      <dsp:nvSpPr>
        <dsp:cNvPr id="0" name=""/>
        <dsp:cNvSpPr/>
      </dsp:nvSpPr>
      <dsp:spPr>
        <a:xfrm rot="7200000">
          <a:off x="2302716" y="1999831"/>
          <a:ext cx="1992353" cy="1992353"/>
        </a:xfrm>
        <a:prstGeom prst="downArrow">
          <a:avLst>
            <a:gd name="adj1" fmla="val 50000"/>
            <a:gd name="adj2" fmla="val 3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500" kern="1200" dirty="0" err="1"/>
            <a:t>catch</a:t>
          </a:r>
          <a:endParaRPr lang="hr-HR" sz="3500" kern="1200" dirty="0"/>
        </a:p>
      </dsp:txBody>
      <dsp:txXfrm rot="-5400000">
        <a:off x="2628022" y="2585085"/>
        <a:ext cx="1643691" cy="996177"/>
      </dsp:txXfrm>
    </dsp:sp>
    <dsp:sp modelId="{9BE2819C-13D2-45A3-81D1-CE6E6782339F}">
      <dsp:nvSpPr>
        <dsp:cNvPr id="0" name=""/>
        <dsp:cNvSpPr/>
      </dsp:nvSpPr>
      <dsp:spPr>
        <a:xfrm rot="14400000">
          <a:off x="24" y="1999831"/>
          <a:ext cx="1992353" cy="1992353"/>
        </a:xfrm>
        <a:prstGeom prst="downArrow">
          <a:avLst>
            <a:gd name="adj1" fmla="val 50000"/>
            <a:gd name="adj2" fmla="val 3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500" kern="1200" dirty="0" err="1"/>
            <a:t>finally</a:t>
          </a:r>
          <a:endParaRPr lang="hr-HR" sz="3500" kern="1200" dirty="0"/>
        </a:p>
      </dsp:txBody>
      <dsp:txXfrm rot="5400000">
        <a:off x="23380" y="2585085"/>
        <a:ext cx="1643691" cy="9961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A5418-2F70-4C99-8612-695977A54E26}">
      <dsp:nvSpPr>
        <dsp:cNvPr id="0" name=""/>
        <dsp:cNvSpPr/>
      </dsp:nvSpPr>
      <dsp:spPr>
        <a:xfrm>
          <a:off x="0" y="667012"/>
          <a:ext cx="3234811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1044E-D9C4-42F7-B51E-4CAD482CA9F8}">
      <dsp:nvSpPr>
        <dsp:cNvPr id="0" name=""/>
        <dsp:cNvSpPr/>
      </dsp:nvSpPr>
      <dsp:spPr>
        <a:xfrm>
          <a:off x="534565" y="363229"/>
          <a:ext cx="2264367" cy="826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alpha val="8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5588" tIns="0" rIns="8558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800" kern="1200" dirty="0"/>
            <a:t>KOLEKCIJE</a:t>
          </a:r>
        </a:p>
      </dsp:txBody>
      <dsp:txXfrm>
        <a:off x="574914" y="403578"/>
        <a:ext cx="2183669" cy="7458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B6FED-357A-4305-9221-8CC78DE09CAE}">
      <dsp:nvSpPr>
        <dsp:cNvPr id="0" name=""/>
        <dsp:cNvSpPr/>
      </dsp:nvSpPr>
      <dsp:spPr>
        <a:xfrm>
          <a:off x="0" y="430862"/>
          <a:ext cx="3755923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A38BF5-A6A1-45EB-8044-81BB86C29685}">
      <dsp:nvSpPr>
        <dsp:cNvPr id="0" name=""/>
        <dsp:cNvSpPr/>
      </dsp:nvSpPr>
      <dsp:spPr>
        <a:xfrm>
          <a:off x="600752" y="45669"/>
          <a:ext cx="2629146" cy="79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alpha val="8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375" tIns="0" rIns="99375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000" kern="1200" dirty="0"/>
            <a:t>LAMBDA IZRAZI I FUNKTORI</a:t>
          </a:r>
        </a:p>
      </dsp:txBody>
      <dsp:txXfrm>
        <a:off x="639660" y="84577"/>
        <a:ext cx="2551330" cy="719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4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2.png"/><Relationship Id="rId7" Type="http://schemas.openxmlformats.org/officeDocument/2006/relationships/diagramData" Target="../diagrams/data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11" Type="http://schemas.microsoft.com/office/2007/relationships/diagramDrawing" Target="../diagrams/drawing3.xml"/><Relationship Id="rId5" Type="http://schemas.openxmlformats.org/officeDocument/2006/relationships/image" Target="../media/image17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7.wdp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20.png"/><Relationship Id="rId12" Type="http://schemas.openxmlformats.org/officeDocument/2006/relationships/diagramLayout" Target="../diagrams/layout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microsoft.com/office/2007/relationships/hdphoto" Target="../media/hdphoto9.wdp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1.png"/><Relationship Id="rId14" Type="http://schemas.openxmlformats.org/officeDocument/2006/relationships/diagramColors" Target="../diagrams/colors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2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1.xml"/><Relationship Id="rId5" Type="http://schemas.microsoft.com/office/2007/relationships/hdphoto" Target="../media/hdphoto3.wdp"/><Relationship Id="rId10" Type="http://schemas.microsoft.com/office/2007/relationships/diagramDrawing" Target="../diagrams/drawing1.xml"/><Relationship Id="rId4" Type="http://schemas.openxmlformats.org/officeDocument/2006/relationships/image" Target="../media/image15.png"/><Relationship Id="rId9" Type="http://schemas.openxmlformats.org/officeDocument/2006/relationships/diagramColors" Target="../diagrams/colors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F05DB12-6941-76F1-A0B5-BC68C16BD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6452" y="3428999"/>
            <a:ext cx="7521677" cy="2268559"/>
          </a:xfrm>
        </p:spPr>
        <p:txBody>
          <a:bodyPr>
            <a:no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hr-HR" sz="3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CASE STUDY: NON-MAINSTREAM PROGRAMSKI JEZICI</a:t>
            </a:r>
            <a:br>
              <a:rPr lang="hr-HR" sz="3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r-HR" sz="3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SCALA</a:t>
            </a:r>
            <a:br>
              <a:rPr lang="hr-HR" sz="3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hr-HR" sz="3300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8B096A6D-D388-C62B-B2DE-77694BC61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5355" y="2150798"/>
            <a:ext cx="5357600" cy="1160213"/>
          </a:xfrm>
        </p:spPr>
        <p:txBody>
          <a:bodyPr>
            <a:normAutofit/>
          </a:bodyPr>
          <a:lstStyle/>
          <a:p>
            <a:r>
              <a:rPr lang="hr-HR" sz="2200" dirty="0"/>
              <a:t>Studentica : Sanja Berić</a:t>
            </a:r>
          </a:p>
        </p:txBody>
      </p:sp>
    </p:spTree>
    <p:extLst>
      <p:ext uri="{BB962C8B-B14F-4D97-AF65-F5344CB8AC3E}">
        <p14:creationId xmlns:p14="http://schemas.microsoft.com/office/powerpoint/2010/main" val="1100699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C145196-4EFC-2872-D707-BFD323BBA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638" y="2214013"/>
            <a:ext cx="7950984" cy="1081705"/>
          </a:xfrm>
        </p:spPr>
        <p:txBody>
          <a:bodyPr/>
          <a:lstStyle/>
          <a:p>
            <a:r>
              <a:rPr lang="hr-HR" dirty="0"/>
              <a:t>KONSTRUKTORI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30AC8141-F385-D1A3-A514-B72107186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6826221" cy="6858000"/>
          </a:xfrm>
          <a:prstGeom prst="rect">
            <a:avLst/>
          </a:prstGeom>
        </p:spPr>
      </p:pic>
      <p:graphicFrame>
        <p:nvGraphicFramePr>
          <p:cNvPr id="7" name="Dijagram 6">
            <a:extLst>
              <a:ext uri="{FF2B5EF4-FFF2-40B4-BE49-F238E27FC236}">
                <a16:creationId xmlns:a16="http://schemas.microsoft.com/office/drawing/2014/main" id="{A11FCF28-8B86-FC92-C9F2-ED6DC96273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6255572"/>
              </p:ext>
            </p:extLst>
          </p:nvPr>
        </p:nvGraphicFramePr>
        <p:xfrm>
          <a:off x="7174271" y="3295718"/>
          <a:ext cx="4634271" cy="320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6782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160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5" name="Rectangle 164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1F0989E-BFBB-43E4-927B-2C51C7AE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8ACA2469-91AA-459B-A5DD-8FFC0F7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7860FD2-CA19-4064-AA6F-68050C3D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75" name="Rectangle 174">
            <a:extLst>
              <a:ext uri="{FF2B5EF4-FFF2-40B4-BE49-F238E27FC236}">
                <a16:creationId xmlns:a16="http://schemas.microsoft.com/office/drawing/2014/main" id="{038B74A5-5968-4DF1-8AFA-94263EF30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C1874702-3EAA-4145-92E7-D86634F51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7F65C36C-8595-4959-8CE9-D9C6761AF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1" name="Rectangle 180">
            <a:extLst>
              <a:ext uri="{FF2B5EF4-FFF2-40B4-BE49-F238E27FC236}">
                <a16:creationId xmlns:a16="http://schemas.microsoft.com/office/drawing/2014/main" id="{B64656E8-6356-43BD-A564-F1907B637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C3EB0778-A35B-44D4-A0F1-35A45FC7A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F7AB42C-7F78-4FAE-8A68-1156446B4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ED4AEE32-1874-6DD3-60FD-3622F4492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/>
              <a:t>IZNIMKE</a:t>
            </a:r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6E330897-D289-BFAC-602E-54AF38958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4530" y="808056"/>
            <a:ext cx="5760757" cy="315401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187" name="Rectangle 186">
            <a:extLst>
              <a:ext uri="{FF2B5EF4-FFF2-40B4-BE49-F238E27FC236}">
                <a16:creationId xmlns:a16="http://schemas.microsoft.com/office/drawing/2014/main" id="{AA11514D-4062-4EFB-B8E8-8AAB1659E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Rezervirano mjesto sadržaja 6">
            <a:extLst>
              <a:ext uri="{FF2B5EF4-FFF2-40B4-BE49-F238E27FC236}">
                <a16:creationId xmlns:a16="http://schemas.microsoft.com/office/drawing/2014/main" id="{77299076-9260-8676-86A3-377C04A056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6182922"/>
              </p:ext>
            </p:extLst>
          </p:nvPr>
        </p:nvGraphicFramePr>
        <p:xfrm>
          <a:off x="1352356" y="1885285"/>
          <a:ext cx="4295095" cy="399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448073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401EF29-64AF-C863-F17B-89A85CF3D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36955" y="4859086"/>
            <a:ext cx="3891960" cy="3997828"/>
          </a:xfrm>
        </p:spPr>
        <p:txBody>
          <a:bodyPr/>
          <a:lstStyle/>
          <a:p>
            <a:r>
              <a:rPr lang="hr-HR" dirty="0"/>
              <a:t>TEMPLATE FUNKCIJE</a:t>
            </a:r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5BB101A-3202-91DB-83FF-151FF8A80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96555" y="1038939"/>
            <a:ext cx="3894222" cy="3997829"/>
          </a:xfrm>
        </p:spPr>
        <p:txBody>
          <a:bodyPr/>
          <a:lstStyle/>
          <a:p>
            <a:r>
              <a:rPr lang="hr-HR" dirty="0"/>
              <a:t>TEMPLATE KLASE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8B10327D-E429-F7B9-FDCC-7A3744F16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0748" y="2038005"/>
            <a:ext cx="4587943" cy="4554373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7AEEDF22-4B47-B373-4D0D-B809928E9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826" y="535614"/>
            <a:ext cx="5598694" cy="332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59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Rezervirano mjesto sadržaja 10">
            <a:extLst>
              <a:ext uri="{FF2B5EF4-FFF2-40B4-BE49-F238E27FC236}">
                <a16:creationId xmlns:a16="http://schemas.microsoft.com/office/drawing/2014/main" id="{641C6BAF-50BD-33BD-0047-F06636CBD44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80328796"/>
              </p:ext>
            </p:extLst>
          </p:nvPr>
        </p:nvGraphicFramePr>
        <p:xfrm>
          <a:off x="6991556" y="4803297"/>
          <a:ext cx="3234811" cy="2497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Slika 7">
            <a:extLst>
              <a:ext uri="{FF2B5EF4-FFF2-40B4-BE49-F238E27FC236}">
                <a16:creationId xmlns:a16="http://schemas.microsoft.com/office/drawing/2014/main" id="{B1648838-F8FA-36AA-E062-788524E564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8954" y="2261420"/>
            <a:ext cx="5064273" cy="3790684"/>
          </a:xfrm>
          <a:prstGeom prst="rect">
            <a:avLst/>
          </a:prstGeom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9819D66B-54DB-15B2-0018-0E5B610554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5922" y="68763"/>
            <a:ext cx="4953691" cy="4486901"/>
          </a:xfrm>
          <a:prstGeom prst="rect">
            <a:avLst/>
          </a:prstGeom>
        </p:spPr>
      </p:pic>
      <p:graphicFrame>
        <p:nvGraphicFramePr>
          <p:cNvPr id="13" name="Dijagram 12">
            <a:extLst>
              <a:ext uri="{FF2B5EF4-FFF2-40B4-BE49-F238E27FC236}">
                <a16:creationId xmlns:a16="http://schemas.microsoft.com/office/drawing/2014/main" id="{DB28FB55-5846-4E40-A2A6-83580F61C3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8416701"/>
              </p:ext>
            </p:extLst>
          </p:nvPr>
        </p:nvGraphicFramePr>
        <p:xfrm>
          <a:off x="1120877" y="520892"/>
          <a:ext cx="3755923" cy="1111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531650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E0316CE-98C0-B119-F05B-8B4373F19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308" y="919317"/>
            <a:ext cx="7950984" cy="1081705"/>
          </a:xfrm>
        </p:spPr>
        <p:txBody>
          <a:bodyPr/>
          <a:lstStyle/>
          <a:p>
            <a:pPr algn="l"/>
            <a:r>
              <a:rPr lang="hr-HR" dirty="0"/>
              <a:t>ZAKLJUČAK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BCD714C-E38C-4EF9-3D95-38D5FCF45C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5308" y="2001022"/>
            <a:ext cx="9281651" cy="395256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Scala je programski jezik koji: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Kombinira objektno-orijentirane i funkcionalne paradigme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Nudi visoku interoperabilnost s </a:t>
            </a:r>
            <a:r>
              <a:rPr lang="hr-HR" dirty="0" err="1"/>
              <a:t>Javam</a:t>
            </a:r>
            <a:r>
              <a:rPr lang="hr-HR" dirty="0"/>
              <a:t> i širok spektar primjena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Budućnost Scale: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dirty="0"/>
              <a:t>Šira primjena u podatkovnoj znanosti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dirty="0"/>
              <a:t>Unaprjeđenje alata za razvoj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Povećana popularnost u razvoju distribuiranih sustava</a:t>
            </a:r>
            <a:endParaRPr lang="hr-H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3770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02B5060-7202-45F6-AED6-520F5CBD9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r-HR" dirty="0"/>
              <a:t>UVOD U SCALU</a:t>
            </a:r>
          </a:p>
        </p:txBody>
      </p:sp>
      <p:sp>
        <p:nvSpPr>
          <p:cNvPr id="5" name="Rezervirano mjesto sadržaja 4">
            <a:extLst>
              <a:ext uri="{FF2B5EF4-FFF2-40B4-BE49-F238E27FC236}">
                <a16:creationId xmlns:a16="http://schemas.microsoft.com/office/drawing/2014/main" id="{6222BDF5-917F-FB1F-B349-A8B6BD816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77504" y="1887522"/>
            <a:ext cx="7419109" cy="399782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Scala je programski jezik koji kombinira: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Objektno-orijentirano programiranje (OOP)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Funkcionalno programiranje (FP)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Glavne značajke: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Visoka interoperabilnost s Javom (izvršava se na JVM-u)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Modernizirana sintaksa s podrškom za statičku tipizaciju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Koristi se u podatkovnoj znanosti i razvoju distribuiranih sustava</a:t>
            </a:r>
          </a:p>
          <a:p>
            <a:endParaRPr lang="hr-HR" dirty="0"/>
          </a:p>
        </p:txBody>
      </p:sp>
      <p:pic>
        <p:nvPicPr>
          <p:cNvPr id="7" name="Rezervirano mjesto sadržaja 6">
            <a:extLst>
              <a:ext uri="{FF2B5EF4-FFF2-40B4-BE49-F238E27FC236}">
                <a16:creationId xmlns:a16="http://schemas.microsoft.com/office/drawing/2014/main" id="{B9A38330-2E24-715D-274C-08E65ACC50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55190" y="196778"/>
            <a:ext cx="3053873" cy="140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24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9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28" name="Picture 11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29" name="Rectangle 13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30" name="Freeform: Shape 15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31" name="Oval 17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503E6348-548B-BA6D-0802-3797EBD6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020" y="764389"/>
            <a:ext cx="7958331" cy="1530542"/>
          </a:xfrm>
        </p:spPr>
        <p:txBody>
          <a:bodyPr>
            <a:normAutofit/>
          </a:bodyPr>
          <a:lstStyle/>
          <a:p>
            <a:pPr algn="l"/>
            <a:r>
              <a:rPr lang="hr-HR" sz="3500" dirty="0"/>
              <a:t>POVIJEST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63D77A6-B2D7-E3E6-77EF-820733E9C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0649" y="2142908"/>
            <a:ext cx="8207265" cy="338766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Razvijena 2001. godine - Martin </a:t>
            </a:r>
            <a:r>
              <a:rPr lang="hr-HR" dirty="0" err="1"/>
              <a:t>Oderskyj</a:t>
            </a:r>
            <a:r>
              <a:rPr lang="hr-HR" dirty="0"/>
              <a:t> na EPFL-u u Švicarskoj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Prva verzija objavljena je 2004. godine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Scala 2.0 (2006.) i Scala 3 (2021.)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Ključne značajke oblikovanja Scale</a:t>
            </a:r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</p:txBody>
      </p:sp>
      <p:pic>
        <p:nvPicPr>
          <p:cNvPr id="32" name="Slika 31">
            <a:extLst>
              <a:ext uri="{FF2B5EF4-FFF2-40B4-BE49-F238E27FC236}">
                <a16:creationId xmlns:a16="http://schemas.microsoft.com/office/drawing/2014/main" id="{21B49DE9-5A96-DDCE-58BF-0398A16A4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973" y="4525063"/>
            <a:ext cx="2086430" cy="2086430"/>
          </a:xfrm>
          <a:prstGeom prst="rect">
            <a:avLst/>
          </a:prstGeom>
        </p:spPr>
      </p:pic>
      <p:pic>
        <p:nvPicPr>
          <p:cNvPr id="33" name="Slika 32">
            <a:extLst>
              <a:ext uri="{FF2B5EF4-FFF2-40B4-BE49-F238E27FC236}">
                <a16:creationId xmlns:a16="http://schemas.microsoft.com/office/drawing/2014/main" id="{40899471-A046-C2F7-E0F1-BCD872137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1652" y="3230702"/>
            <a:ext cx="1933052" cy="257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8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6CC5422-A39F-23FC-E8A8-70F784D5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r-HR" dirty="0"/>
              <a:t>SINTAKSA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EBB2A80-C2DE-6483-B145-3C7CCAE81A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3105" y="2054355"/>
            <a:ext cx="9447011" cy="3997828"/>
          </a:xfrm>
        </p:spPr>
        <p:txBody>
          <a:bodyPr/>
          <a:lstStyle/>
          <a:p>
            <a:pPr marL="0" indent="0">
              <a:buNone/>
            </a:pPr>
            <a:r>
              <a:rPr lang="hr-HR" dirty="0"/>
              <a:t>Deklaracija varijabli</a:t>
            </a:r>
          </a:p>
          <a:p>
            <a:r>
              <a:rPr lang="hr-HR" dirty="0"/>
              <a:t>val – promjenjive</a:t>
            </a:r>
          </a:p>
          <a:p>
            <a:r>
              <a:rPr lang="hr-HR" dirty="0"/>
              <a:t>var – nepromjenjive</a:t>
            </a:r>
          </a:p>
          <a:p>
            <a:pPr marL="0" indent="0">
              <a:buNone/>
            </a:pPr>
            <a:r>
              <a:rPr lang="hr-HR" dirty="0"/>
              <a:t>Tipovi podataka:</a:t>
            </a:r>
          </a:p>
          <a:p>
            <a:r>
              <a:rPr lang="hr-HR" dirty="0"/>
              <a:t>podržava osnovne tipove podataka i složenije strukture</a:t>
            </a:r>
          </a:p>
          <a:p>
            <a:r>
              <a:rPr lang="hr-HR" dirty="0"/>
              <a:t>automatski se zaključuju, a mogu se i eksplicitno navesti</a:t>
            </a:r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C672DE44-0D38-B9BC-466E-4065C644A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421" y="2746994"/>
            <a:ext cx="6258798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7F4BB27-C008-2D02-D20F-9C782F4C9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r-HR" dirty="0"/>
              <a:t>FUNKCIJE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DD33B3F-4997-026B-E407-40EE7569C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03112" y="1794789"/>
            <a:ext cx="4398327" cy="3997828"/>
          </a:xfrm>
        </p:spPr>
        <p:txBody>
          <a:bodyPr/>
          <a:lstStyle/>
          <a:p>
            <a:r>
              <a:rPr lang="hr-HR" dirty="0"/>
              <a:t>ključna riječ def</a:t>
            </a:r>
          </a:p>
          <a:p>
            <a:r>
              <a:rPr lang="hr-HR" dirty="0"/>
              <a:t>povrati tip (</a:t>
            </a:r>
            <a:r>
              <a:rPr lang="hr-HR" dirty="0" err="1"/>
              <a:t>return</a:t>
            </a:r>
            <a:r>
              <a:rPr lang="hr-HR" dirty="0"/>
              <a:t>) nije obvezan</a:t>
            </a:r>
          </a:p>
          <a:p>
            <a:endParaRPr lang="hr-HR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CD83E057-A843-32FD-3F4E-4AEFA4715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09873" y="4766615"/>
            <a:ext cx="3894222" cy="3997829"/>
          </a:xfrm>
        </p:spPr>
        <p:txBody>
          <a:bodyPr/>
          <a:lstStyle/>
          <a:p>
            <a:r>
              <a:rPr lang="hr-HR" dirty="0"/>
              <a:t>anonimne funkcije - znak =&gt;</a:t>
            </a:r>
          </a:p>
          <a:p>
            <a:pPr marL="0" indent="0">
              <a:buNone/>
            </a:pPr>
            <a:endParaRPr lang="hr-HR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3FBF2D95-42D2-7D7F-75A0-2958D089B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55" y="3092041"/>
            <a:ext cx="4562342" cy="1360493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7DAD509C-6B9B-3496-DB4A-CDADDF3BF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007" y="5394777"/>
            <a:ext cx="5655985" cy="79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49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9D2BAA5-1F88-FDD4-94AB-68C24FDEF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r-HR"/>
              <a:t>LISTE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A8A51BB-6CA7-247A-45E6-10739C7B6B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31923" y="2052116"/>
            <a:ext cx="4719483" cy="3997828"/>
          </a:xfrm>
        </p:spPr>
        <p:txBody>
          <a:bodyPr/>
          <a:lstStyle/>
          <a:p>
            <a:r>
              <a:rPr lang="hr-HR"/>
              <a:t>Nepromjenjive kolekcije istog tipa</a:t>
            </a:r>
          </a:p>
          <a:p>
            <a:r>
              <a:rPr lang="hr-HR"/>
              <a:t>Konstruktor List</a:t>
            </a:r>
          </a:p>
          <a:p>
            <a:r>
              <a:rPr lang="hr-HR"/>
              <a:t>Operator ::</a:t>
            </a:r>
            <a:endParaRPr lang="hr-HR" dirty="0"/>
          </a:p>
        </p:txBody>
      </p:sp>
      <p:pic>
        <p:nvPicPr>
          <p:cNvPr id="8" name="Rezervirano mjesto sadržaja 7">
            <a:extLst>
              <a:ext uri="{FF2B5EF4-FFF2-40B4-BE49-F238E27FC236}">
                <a16:creationId xmlns:a16="http://schemas.microsoft.com/office/drawing/2014/main" id="{1A6D6D46-85CA-BF2B-C2F0-A0767C7EAB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75455" y="2959360"/>
            <a:ext cx="6117442" cy="3429340"/>
          </a:xfrm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7D658EE9-D27A-2682-E26F-195AFCB7F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292" y="4051030"/>
            <a:ext cx="2305372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00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7A32A8-A69F-50E1-E016-99890709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r-HR" dirty="0"/>
              <a:t>STRINGOVI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9785D01-9838-44E4-A933-338EAD2702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23996" y="1657468"/>
            <a:ext cx="5240769" cy="2274078"/>
          </a:xfrm>
        </p:spPr>
        <p:txBody>
          <a:bodyPr/>
          <a:lstStyle/>
          <a:p>
            <a:r>
              <a:rPr lang="hr-HR" dirty="0"/>
              <a:t>nepromjenjivi</a:t>
            </a:r>
          </a:p>
          <a:p>
            <a:r>
              <a:rPr lang="hr-HR" dirty="0"/>
              <a:t>indeksirana struktura podataka </a:t>
            </a:r>
          </a:p>
          <a:p>
            <a:r>
              <a:rPr lang="hr-HR" dirty="0"/>
              <a:t>koristi linearan način pohrane u memoriji</a:t>
            </a:r>
          </a:p>
          <a:p>
            <a:endParaRPr lang="hr-HR" dirty="0"/>
          </a:p>
        </p:txBody>
      </p:sp>
      <p:pic>
        <p:nvPicPr>
          <p:cNvPr id="6" name="Rezervirano mjesto sadržaja 5">
            <a:extLst>
              <a:ext uri="{FF2B5EF4-FFF2-40B4-BE49-F238E27FC236}">
                <a16:creationId xmlns:a16="http://schemas.microsoft.com/office/drawing/2014/main" id="{062F6AA3-8247-4184-1374-D961C5F3EF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44038" y="3482539"/>
            <a:ext cx="6416820" cy="3109180"/>
          </a:xfrm>
        </p:spPr>
      </p:pic>
    </p:spTree>
    <p:extLst>
      <p:ext uri="{BB962C8B-B14F-4D97-AF65-F5344CB8AC3E}">
        <p14:creationId xmlns:p14="http://schemas.microsoft.com/office/powerpoint/2010/main" val="370405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FAADFB1-A9D8-4319-BAC8-6B3FD36BF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17C5FC5-1BC6-470E-A163-7EE80D227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316889-BCD7-49B5-89BD-4FC1D29FE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E12F873-5B9B-482F-9FB3-6355C4F3B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245259-4364-4D53-AC48-3E893885A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01B887EC-3B69-932D-4669-B6E90030D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475" y="808056"/>
            <a:ext cx="4203364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KLASE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9C7619-9AF0-4D6F-B2E3-21032A5C3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0F68289-301F-3970-AECC-247C43824F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69474" y="2052116"/>
            <a:ext cx="4203365" cy="39978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 err="1"/>
              <a:t>ključna</a:t>
            </a:r>
            <a:r>
              <a:rPr lang="en-US" sz="1800" dirty="0"/>
              <a:t> </a:t>
            </a:r>
            <a:r>
              <a:rPr lang="en-US" sz="1800" dirty="0" err="1"/>
              <a:t>riječ</a:t>
            </a:r>
            <a:r>
              <a:rPr lang="en-US" sz="1800" dirty="0"/>
              <a:t> class</a:t>
            </a:r>
          </a:p>
          <a:p>
            <a:r>
              <a:rPr lang="en-US" sz="1800" dirty="0" err="1"/>
              <a:t>okružene</a:t>
            </a:r>
            <a:r>
              <a:rPr lang="en-US" sz="1800" dirty="0"/>
              <a:t> je </a:t>
            </a:r>
            <a:r>
              <a:rPr lang="en-US" sz="1800" dirty="0" err="1"/>
              <a:t>vitičastim</a:t>
            </a:r>
            <a:r>
              <a:rPr lang="en-US" sz="1800" dirty="0"/>
              <a:t> </a:t>
            </a:r>
            <a:r>
              <a:rPr lang="en-US" sz="1800" dirty="0" err="1"/>
              <a:t>zagradama</a:t>
            </a:r>
            <a:r>
              <a:rPr lang="en-US" sz="1800" dirty="0"/>
              <a:t> { }</a:t>
            </a:r>
          </a:p>
          <a:p>
            <a:r>
              <a:rPr lang="en-US" sz="1800" dirty="0"/>
              <a:t>extends – </a:t>
            </a:r>
            <a:r>
              <a:rPr lang="en-US" sz="1800" dirty="0" err="1"/>
              <a:t>označuje</a:t>
            </a:r>
            <a:r>
              <a:rPr lang="en-US" sz="1800" dirty="0"/>
              <a:t> </a:t>
            </a:r>
            <a:r>
              <a:rPr lang="en-US" sz="1800" dirty="0" err="1"/>
              <a:t>svojstva</a:t>
            </a:r>
            <a:r>
              <a:rPr lang="en-US" sz="1800" dirty="0"/>
              <a:t> </a:t>
            </a:r>
            <a:r>
              <a:rPr lang="en-US" sz="1800" dirty="0" err="1"/>
              <a:t>klase</a:t>
            </a:r>
            <a:endParaRPr lang="hr-HR" sz="1800" dirty="0"/>
          </a:p>
          <a:p>
            <a:r>
              <a:rPr lang="hr-HR" sz="1800" dirty="0"/>
              <a:t>može implementirati više osobina</a:t>
            </a:r>
            <a:endParaRPr lang="en-US" sz="18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AFBE0AC-23B1-4352-95D2-C71EB6D15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Rezervirano mjesto sadržaja 9">
            <a:extLst>
              <a:ext uri="{FF2B5EF4-FFF2-40B4-BE49-F238E27FC236}">
                <a16:creationId xmlns:a16="http://schemas.microsoft.com/office/drawing/2014/main" id="{6EAC52B6-6418-CCD1-7EFF-71A87DE4F1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984" y="293240"/>
            <a:ext cx="3928579" cy="6266084"/>
          </a:xfrm>
        </p:spPr>
      </p:pic>
    </p:spTree>
    <p:extLst>
      <p:ext uri="{BB962C8B-B14F-4D97-AF65-F5344CB8AC3E}">
        <p14:creationId xmlns:p14="http://schemas.microsoft.com/office/powerpoint/2010/main" val="3224515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B31ADA7-7B62-BFED-3BD8-7E43D1357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984" y="577670"/>
            <a:ext cx="7950984" cy="1081705"/>
          </a:xfrm>
        </p:spPr>
        <p:txBody>
          <a:bodyPr>
            <a:normAutofit/>
          </a:bodyPr>
          <a:lstStyle/>
          <a:p>
            <a:pPr algn="l"/>
            <a:r>
              <a:rPr lang="hr-HR" sz="3000" dirty="0"/>
              <a:t>NASLJEĐIVANJE</a:t>
            </a:r>
          </a:p>
        </p:txBody>
      </p:sp>
      <p:pic>
        <p:nvPicPr>
          <p:cNvPr id="6" name="Rezervirano mjesto sadržaja 5">
            <a:extLst>
              <a:ext uri="{FF2B5EF4-FFF2-40B4-BE49-F238E27FC236}">
                <a16:creationId xmlns:a16="http://schemas.microsoft.com/office/drawing/2014/main" id="{6B1FD48A-509D-9193-1166-E23B354337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567165" cy="6883122"/>
          </a:xfrm>
        </p:spPr>
      </p:pic>
      <p:pic>
        <p:nvPicPr>
          <p:cNvPr id="8" name="Rezervirano mjesto sadržaja 7">
            <a:extLst>
              <a:ext uri="{FF2B5EF4-FFF2-40B4-BE49-F238E27FC236}">
                <a16:creationId xmlns:a16="http://schemas.microsoft.com/office/drawing/2014/main" id="{53182585-61D0-E3B2-FA43-916DFBCE0F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53565" y="-1"/>
            <a:ext cx="3138435" cy="6863995"/>
          </a:xfrm>
        </p:spPr>
      </p:pic>
      <p:graphicFrame>
        <p:nvGraphicFramePr>
          <p:cNvPr id="12" name="Dijagram 11">
            <a:extLst>
              <a:ext uri="{FF2B5EF4-FFF2-40B4-BE49-F238E27FC236}">
                <a16:creationId xmlns:a16="http://schemas.microsoft.com/office/drawing/2014/main" id="{8F906C6C-9B6C-BB3B-E3ED-729595A80D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2811180"/>
              </p:ext>
            </p:extLst>
          </p:nvPr>
        </p:nvGraphicFramePr>
        <p:xfrm>
          <a:off x="4031496" y="2231609"/>
          <a:ext cx="4557737" cy="2394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565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{286461BD-FE7B-46D9-8F75-9C064B6D705B}tf16401375</Template>
  <TotalTime>143</TotalTime>
  <Words>244</Words>
  <Application>Microsoft Office PowerPoint</Application>
  <PresentationFormat>Široki zaslon</PresentationFormat>
  <Paragraphs>64</Paragraphs>
  <Slides>14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6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14</vt:i4>
      </vt:variant>
    </vt:vector>
  </HeadingPairs>
  <TitlesOfParts>
    <vt:vector size="21" baseType="lpstr">
      <vt:lpstr>Aptos</vt:lpstr>
      <vt:lpstr>Arial</vt:lpstr>
      <vt:lpstr>MS Shell Dlg 2</vt:lpstr>
      <vt:lpstr>Times New Roman</vt:lpstr>
      <vt:lpstr>Wingdings</vt:lpstr>
      <vt:lpstr>Wingdings 3</vt:lpstr>
      <vt:lpstr>Madison</vt:lpstr>
      <vt:lpstr>CASE STUDY: NON-MAINSTREAM PROGRAMSKI JEZICI SCALA </vt:lpstr>
      <vt:lpstr>UVOD U SCALU</vt:lpstr>
      <vt:lpstr>POVIJEST</vt:lpstr>
      <vt:lpstr>SINTAKSA</vt:lpstr>
      <vt:lpstr>FUNKCIJE</vt:lpstr>
      <vt:lpstr>LISTE</vt:lpstr>
      <vt:lpstr>STRINGOVI</vt:lpstr>
      <vt:lpstr>KLASE</vt:lpstr>
      <vt:lpstr>NASLJEĐIVANJE</vt:lpstr>
      <vt:lpstr>KONSTRUKTORI</vt:lpstr>
      <vt:lpstr>IZNIMKE</vt:lpstr>
      <vt:lpstr>PowerPoint prezentacija</vt:lpstr>
      <vt:lpstr>PowerPoint prezentacija</vt:lpstr>
      <vt:lpstr>ZAKLJUČAK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Sanja Berić</dc:creator>
  <cp:lastModifiedBy>Sanja Berić</cp:lastModifiedBy>
  <cp:revision>1</cp:revision>
  <dcterms:created xsi:type="dcterms:W3CDTF">2025-01-11T17:49:22Z</dcterms:created>
  <dcterms:modified xsi:type="dcterms:W3CDTF">2025-01-11T21:23:42Z</dcterms:modified>
</cp:coreProperties>
</file>